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2" Type="http://schemas.openxmlformats.org/officeDocument/2006/relationships/font" Target="fonts/Play-bold.fnt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A bridge over water with cars on it"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and yellow logo&#10;&#10;AI-generated content may be incorrect." id="87" name="Google Shape;8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50296" y="0"/>
            <a:ext cx="941704" cy="941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t/>
            </a:r>
            <a:endParaRPr/>
          </a:p>
        </p:txBody>
      </p:sp>
      <p:pic>
        <p:nvPicPr>
          <p:cNvPr descr="A bridge over water with cars and a city in the background" id="93" name="Google Shape;93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and yellow logo&#10;&#10;AI-generated content may be incorrect." id="94" name="Google Shape;9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02048" y="0"/>
            <a:ext cx="941704" cy="941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t/>
            </a:r>
            <a:endParaRPr/>
          </a:p>
        </p:txBody>
      </p:sp>
      <p:pic>
        <p:nvPicPr>
          <p:cNvPr descr="Cars on a bridge over water&#10;&#10;AI-generated content may be incorrect." id="100" name="Google Shape;100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and yellow logo&#10;&#10;AI-generated content may be incorrect." id="101" name="Google Shape;10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33944" y="-50006"/>
            <a:ext cx="1077912" cy="1077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t/>
            </a:r>
            <a:endParaRPr/>
          </a:p>
        </p:txBody>
      </p:sp>
      <p:pic>
        <p:nvPicPr>
          <p:cNvPr descr="A video game of cars on a bridge&#10;&#10;AI-generated content may be incorrect." id="107" name="Google Shape;107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and yellow logo&#10;&#10;AI-generated content may be incorrect." id="108" name="Google Shape;10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77601" y="-69534"/>
            <a:ext cx="1028700" cy="102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t/>
            </a:r>
            <a:endParaRPr/>
          </a:p>
        </p:txBody>
      </p:sp>
      <p:pic>
        <p:nvPicPr>
          <p:cNvPr descr="A car driving on a bridge over water&#10;&#10;AI-generated content may be incorrect." id="114" name="Google Shape;114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and yellow logo&#10;&#10;AI-generated content may be incorrect." id="115" name="Google Shape;11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76807" y="0"/>
            <a:ext cx="992187" cy="992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t/>
            </a:r>
            <a:endParaRPr/>
          </a:p>
        </p:txBody>
      </p:sp>
      <p:pic>
        <p:nvPicPr>
          <p:cNvPr descr="Cars on a road near water&#10;&#10;AI-generated content may be incorrect." id="121" name="Google Shape;121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for a building company&#10;&#10;AI-generated content may be incorrect." id="122" name="Google Shape;12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91875" y="0"/>
            <a:ext cx="1000125" cy="100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